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259" r:id="rId4"/>
    <p:sldId id="305" r:id="rId5"/>
    <p:sldId id="306" r:id="rId6"/>
    <p:sldId id="258" r:id="rId7"/>
    <p:sldId id="262" r:id="rId8"/>
    <p:sldId id="260" r:id="rId9"/>
    <p:sldId id="261" r:id="rId10"/>
    <p:sldId id="263" r:id="rId11"/>
    <p:sldId id="264" r:id="rId12"/>
    <p:sldId id="282" r:id="rId13"/>
    <p:sldId id="27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00003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nt Pandey" initials="NP" lastIdx="1" clrIdx="0">
    <p:extLst>
      <p:ext uri="{19B8F6BF-5375-455C-9EA6-DF929625EA0E}">
        <p15:presenceInfo xmlns:p15="http://schemas.microsoft.com/office/powerpoint/2012/main" userId="0ab1ecb9fec525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CE93EA-9374-46CC-966C-E808007867B7}">
  <a:tblStyle styleId="{BDCE93EA-9374-46CC-966C-E808007867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ant Pandey" userId="0ab1ecb9fec525ec" providerId="LiveId" clId="{C155F831-D75A-4AED-A5E7-DB27336FDC72}"/>
    <pc:docChg chg="modSld sldOrd">
      <pc:chgData name="Nishant Pandey" userId="0ab1ecb9fec525ec" providerId="LiveId" clId="{C155F831-D75A-4AED-A5E7-DB27336FDC72}" dt="2023-08-12T11:10:47.807" v="74" actId="1076"/>
      <pc:docMkLst>
        <pc:docMk/>
      </pc:docMkLst>
      <pc:sldChg chg="modSp mod">
        <pc:chgData name="Nishant Pandey" userId="0ab1ecb9fec525ec" providerId="LiveId" clId="{C155F831-D75A-4AED-A5E7-DB27336FDC72}" dt="2023-08-12T11:06:25.724" v="49" actId="1076"/>
        <pc:sldMkLst>
          <pc:docMk/>
          <pc:sldMk cId="0" sldId="260"/>
        </pc:sldMkLst>
        <pc:spChg chg="mod">
          <ac:chgData name="Nishant Pandey" userId="0ab1ecb9fec525ec" providerId="LiveId" clId="{C155F831-D75A-4AED-A5E7-DB27336FDC72}" dt="2023-08-12T11:06:18.622" v="47" actId="1076"/>
          <ac:spMkLst>
            <pc:docMk/>
            <pc:sldMk cId="0" sldId="260"/>
            <ac:spMk id="201" creationId="{00000000-0000-0000-0000-000000000000}"/>
          </ac:spMkLst>
        </pc:spChg>
        <pc:picChg chg="mod">
          <ac:chgData name="Nishant Pandey" userId="0ab1ecb9fec525ec" providerId="LiveId" clId="{C155F831-D75A-4AED-A5E7-DB27336FDC72}" dt="2023-08-12T11:06:25.724" v="49" actId="1076"/>
          <ac:picMkLst>
            <pc:docMk/>
            <pc:sldMk cId="0" sldId="260"/>
            <ac:picMk id="17" creationId="{46928A6D-47AA-48E7-E5BD-05400CB148A5}"/>
          </ac:picMkLst>
        </pc:picChg>
      </pc:sldChg>
      <pc:sldChg chg="ord">
        <pc:chgData name="Nishant Pandey" userId="0ab1ecb9fec525ec" providerId="LiveId" clId="{C155F831-D75A-4AED-A5E7-DB27336FDC72}" dt="2023-08-12T11:05:19.940" v="43"/>
        <pc:sldMkLst>
          <pc:docMk/>
          <pc:sldMk cId="0" sldId="262"/>
        </pc:sldMkLst>
      </pc:sldChg>
      <pc:sldChg chg="modSp mod">
        <pc:chgData name="Nishant Pandey" userId="0ab1ecb9fec525ec" providerId="LiveId" clId="{C155F831-D75A-4AED-A5E7-DB27336FDC72}" dt="2023-08-12T11:10:47.807" v="74" actId="1076"/>
        <pc:sldMkLst>
          <pc:docMk/>
          <pc:sldMk cId="0" sldId="263"/>
        </pc:sldMkLst>
        <pc:spChg chg="mod">
          <ac:chgData name="Nishant Pandey" userId="0ab1ecb9fec525ec" providerId="LiveId" clId="{C155F831-D75A-4AED-A5E7-DB27336FDC72}" dt="2023-08-12T11:10:47.807" v="74" actId="1076"/>
          <ac:spMkLst>
            <pc:docMk/>
            <pc:sldMk cId="0" sldId="263"/>
            <ac:spMk id="223" creationId="{00000000-0000-0000-0000-000000000000}"/>
          </ac:spMkLst>
        </pc:spChg>
      </pc:sldChg>
      <pc:sldChg chg="modSp mod">
        <pc:chgData name="Nishant Pandey" userId="0ab1ecb9fec525ec" providerId="LiveId" clId="{C155F831-D75A-4AED-A5E7-DB27336FDC72}" dt="2023-08-12T11:04:20.904" v="41" actId="1076"/>
        <pc:sldMkLst>
          <pc:docMk/>
          <pc:sldMk cId="0" sldId="282"/>
        </pc:sldMkLst>
        <pc:spChg chg="mod">
          <ac:chgData name="Nishant Pandey" userId="0ab1ecb9fec525ec" providerId="LiveId" clId="{C155F831-D75A-4AED-A5E7-DB27336FDC72}" dt="2023-08-12T11:04:20.904" v="41" actId="1076"/>
          <ac:spMkLst>
            <pc:docMk/>
            <pc:sldMk cId="0" sldId="282"/>
            <ac:spMk id="2113" creationId="{00000000-0000-0000-0000-000000000000}"/>
          </ac:spMkLst>
        </pc:spChg>
        <pc:picChg chg="mod">
          <ac:chgData name="Nishant Pandey" userId="0ab1ecb9fec525ec" providerId="LiveId" clId="{C155F831-D75A-4AED-A5E7-DB27336FDC72}" dt="2023-08-12T11:00:25.832" v="12" actId="14100"/>
          <ac:picMkLst>
            <pc:docMk/>
            <pc:sldMk cId="0" sldId="282"/>
            <ac:picMk id="3" creationId="{A43BFD97-5ABA-0E24-C4C7-8D29F2D7E9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9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83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8.web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Inter"/>
              </a:rPr>
              <a:t>Serverless Image Processing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Services Used 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S3, IAM, Lambda, and SNS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USING AWS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Introduction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248693" y="1051667"/>
            <a:ext cx="5946212" cy="3516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Montserrat" panose="00000500000000000000" pitchFamily="2" charset="0"/>
              </a:rPr>
              <a:t>we will go through the process of creating and deploying a static website using various AWS services. A static website is a site that consists of HTML, CSS, and JavaScript files and doesn't require server-side processing or a database. We will leverage AWS services to host, store, and deliver your static website efficiently.</a:t>
            </a:r>
            <a:endParaRPr sz="23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Prerequisites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Website files 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Website</a:t>
            </a:r>
            <a:r>
              <a:rPr lang="fr-FR" dirty="0"/>
              <a:t> files (HTML, CSS, JavaScript, images, etc.)</a:t>
            </a:r>
            <a:endParaRPr lang="en-US"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S3 Service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understanding of AWS services and web technologies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account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AWS account (https://aws.amazon.com/)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815359" y="1887143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67554" y="1857554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31D90-9596-ACB4-55BD-BD80E72F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65" y="1895467"/>
            <a:ext cx="756086" cy="75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26E9B-8ACF-6A60-7A4E-162DA5E1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975" y="1895467"/>
            <a:ext cx="611757" cy="61175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6DE49E-35C3-2521-9C13-302FFE728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54" y="1943305"/>
            <a:ext cx="436191" cy="5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4766637" y="2262487"/>
            <a:ext cx="4389119" cy="2786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Create an S3 Bucket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Upload Website Files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Configure Bucket for Static Website Hosting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Enable Public Access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Secure Your Bucket (Optional)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Testing Your Website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Step-by-Step Guide</a:t>
            </a: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16" name="Google Shape;2116;p64"/>
          <p:cNvPicPr preferRelativeResize="0"/>
          <p:nvPr/>
        </p:nvPicPr>
        <p:blipFill rotWithShape="1">
          <a:blip r:embed="rId4"/>
          <a:srcRect l="-951" t="-919" r="-1933" b="919"/>
          <a:stretch/>
        </p:blipFill>
        <p:spPr>
          <a:xfrm>
            <a:off x="1214544" y="1671849"/>
            <a:ext cx="3380016" cy="2026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3BFD97-5ABA-0E24-C4C7-8D29F2D7E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282" y="414023"/>
            <a:ext cx="3689049" cy="17702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571716" y="1655325"/>
            <a:ext cx="6000567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4"/>
            <a:ext cx="3570900" cy="1493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Reach me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https://www.linkedin.com/in/nishant4you/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2170;p68">
            <a:extLst>
              <a:ext uri="{FF2B5EF4-FFF2-40B4-BE49-F238E27FC236}">
                <a16:creationId xmlns:a16="http://schemas.microsoft.com/office/drawing/2014/main" id="{35A9AA6F-9911-F230-8360-D69266D3101E}"/>
              </a:ext>
            </a:extLst>
          </p:cNvPr>
          <p:cNvGrpSpPr/>
          <p:nvPr/>
        </p:nvGrpSpPr>
        <p:grpSpPr>
          <a:xfrm>
            <a:off x="2388243" y="3992602"/>
            <a:ext cx="346056" cy="345674"/>
            <a:chOff x="3752358" y="3817349"/>
            <a:chExt cx="346056" cy="345674"/>
          </a:xfrm>
        </p:grpSpPr>
        <p:sp>
          <p:nvSpPr>
            <p:cNvPr id="3" name="Google Shape;2171;p68">
              <a:extLst>
                <a:ext uri="{FF2B5EF4-FFF2-40B4-BE49-F238E27FC236}">
                  <a16:creationId xmlns:a16="http://schemas.microsoft.com/office/drawing/2014/main" id="{2AC11503-BAAC-44B4-BEA7-CC9290266215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172;p68">
              <a:extLst>
                <a:ext uri="{FF2B5EF4-FFF2-40B4-BE49-F238E27FC236}">
                  <a16:creationId xmlns:a16="http://schemas.microsoft.com/office/drawing/2014/main" id="{AF574D33-8A0D-A425-A01B-BDF2FC7965D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73;p68">
              <a:extLst>
                <a:ext uri="{FF2B5EF4-FFF2-40B4-BE49-F238E27FC236}">
                  <a16:creationId xmlns:a16="http://schemas.microsoft.com/office/drawing/2014/main" id="{BD16DBF1-5BB0-9146-6A55-70954034E2D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74;p68">
              <a:extLst>
                <a:ext uri="{FF2B5EF4-FFF2-40B4-BE49-F238E27FC236}">
                  <a16:creationId xmlns:a16="http://schemas.microsoft.com/office/drawing/2014/main" id="{65D77E19-2278-47E2-0043-993ACAEA4E0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10771" cy="645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kern="100" dirty="0"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860122" y="1090997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Serverless computing has revolutionized the way we deploy and manage applications. This presentation documentation outlines the process of implementing a serverless image processing solution using Amazon Web Services (AWS). We will cover the manual method of utilizing AWS services such as S3, IAM, Lambda, and SNS to create a seamless image processing pipeline.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be the part of the presentation where you can introduce yourself, write your email...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B0CFE-7AC8-45B1-4D87-5F6A749C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00698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452370" y="1730245"/>
            <a:ext cx="280799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IAM Role Configuration</a:t>
            </a: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4309602" y="2263144"/>
            <a:ext cx="4696328" cy="1577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Create an IAM (Identity and Access Management) role for Lambda.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Assign policies that grant permissions to access the S3 bucket and send SNS notifications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These permissions are essential for Lambda to interact with other services.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711743" y="1673070"/>
            <a:ext cx="3025357" cy="723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Uploading Images to S3 Bucket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264946" y="2325523"/>
            <a:ext cx="3833641" cy="1719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Begin by uploading images to an S3 bucket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S3 (Simple Storage Service) provides scalable object storage.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Set appropriate bucket permissions.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6028550" y="94917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60286" y="163663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6913123" y="152639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1690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671223" y="79303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346338" y="1413381"/>
            <a:ext cx="271677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SNS Topic Creation</a:t>
            </a: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551964" y="2067878"/>
            <a:ext cx="4305518" cy="1802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Create an IAM (Identity and Access Management) role for Lambda.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Assign policies that grant permissions to access the S3 bucket and send SNS notifications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These permissions are essential for Lambda to interact with other services.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5080894" y="1221370"/>
            <a:ext cx="3543306" cy="723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Lambda Function Setup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4978486" y="2064196"/>
            <a:ext cx="4165514" cy="1802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Lambda function using the chosen runtime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the function to use the previously created IAM role.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Write the processing logic within the Lambda function</a:t>
            </a:r>
            <a:endParaRPr lang="en-US" sz="2500" kern="100" dirty="0"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This could involve image resizing, format conversion, watermarking, etc.</a:t>
            </a:r>
            <a:endParaRPr sz="12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5882172" y="793036"/>
            <a:ext cx="1940749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2506123" y="143219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6664043" y="139116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1251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671223" y="79303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179547" y="1404228"/>
            <a:ext cx="369002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Processing Execution</a:t>
            </a: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4621319" y="2023784"/>
            <a:ext cx="4305518" cy="2266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When an image is uploaded, the Lambda function is triggered.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Lambda function retrieves the image from the S3 bucket.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Executes the processing logic on the image.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Stores the processed image back into the S3 bucket.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Once image processing is complete, the Lambda function publishes a message to the SNS topic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Subscribed clients or applications can receive these notifications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36187" y="1210327"/>
            <a:ext cx="4753583" cy="723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Montserrat ExtraBold" panose="000009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Lambda-S3 Trigger Configuration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0" y="2030700"/>
            <a:ext cx="4725081" cy="1802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a trigger that links the Lambda function to the S3 bucket.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Specify the event types (e.g., object creation) that trigger the Lambda function.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When an image is uploaded to the S3 bucket, the Lambda function will automatically execute.</a:t>
            </a:r>
          </a:p>
          <a:p>
            <a:pPr marL="0" indent="0" algn="l"/>
            <a:endParaRPr sz="12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5891041" y="727965"/>
            <a:ext cx="1940749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2506123" y="143219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6679240" y="134029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Benefits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82858" y="1251626"/>
            <a:ext cx="5682794" cy="3125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Cost-Efficiency</a:t>
            </a:r>
            <a:r>
              <a:rPr lang="en-US" dirty="0"/>
              <a:t>: Serverless architecture allows you to pay only for the compute time you consume, minimizing costs.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Scalability</a:t>
            </a:r>
            <a:r>
              <a:rPr lang="en-US" dirty="0"/>
              <a:t>: AWS automatically scales resources as needed, ensuring smooth operation even during traffic spikes.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Simplicity</a:t>
            </a:r>
            <a:r>
              <a:rPr lang="en-US" dirty="0"/>
              <a:t>: Serverless reduces infrastructure management, letting you focus on code and business logic.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Flexibility</a:t>
            </a:r>
            <a:r>
              <a:rPr lang="en-US" dirty="0"/>
              <a:t>: The modular nature of serverless components makes it easy to adapt and extend the pipeline.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889233" y="1421767"/>
            <a:ext cx="7105475" cy="2827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latin typeface="Montserrat" panose="00000500000000000000" pitchFamily="2" charset="0"/>
              </a:rPr>
              <a:t>By leveraging AWS services like S3, IAM, Lambda, and SNS, you can create a powerful and automated serverless image processing pipeline. This approach not only simplifies the development process but also ensures efficient and cost-effective resource utilization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928A6D-47AA-48E7-E5BD-05400CB1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00" y="52252"/>
            <a:ext cx="4180200" cy="1224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19054" y="3765004"/>
            <a:ext cx="474610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 a Static Website on AWS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3610750" y="3196206"/>
            <a:ext cx="0" cy="105699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650</Words>
  <Application>Microsoft Office PowerPoint</Application>
  <PresentationFormat>On-screen Show (16:9)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Montserrat ExtraLight</vt:lpstr>
      <vt:lpstr>Montserrat</vt:lpstr>
      <vt:lpstr>Symbol</vt:lpstr>
      <vt:lpstr>Calibri</vt:lpstr>
      <vt:lpstr>Inter</vt:lpstr>
      <vt:lpstr>Montserrat ExtraBold</vt:lpstr>
      <vt:lpstr>Arial</vt:lpstr>
      <vt:lpstr>Futuristic Background by Slidesgo</vt:lpstr>
      <vt:lpstr>Serverless Image Processing</vt:lpstr>
      <vt:lpstr>Introduction</vt:lpstr>
      <vt:lpstr>WHOA!</vt:lpstr>
      <vt:lpstr>01</vt:lpstr>
      <vt:lpstr>03</vt:lpstr>
      <vt:lpstr>05</vt:lpstr>
      <vt:lpstr>Benefits</vt:lpstr>
      <vt:lpstr>By leveraging AWS services like S3, IAM, Lambda, and SNS, you can create a powerful and automated serverless image processing pipeline. This approach not only simplifies the development process but also ensures efficient and cost-effective resource utilization</vt:lpstr>
      <vt:lpstr>Deploy a Static Website on AWS</vt:lpstr>
      <vt:lpstr>Introduction</vt:lpstr>
      <vt:lpstr>Prerequisites</vt:lpstr>
      <vt:lpstr>Step-by-Step Guide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Image Processing</dc:title>
  <dc:creator>Nishant Pandey</dc:creator>
  <cp:lastModifiedBy>Nishant Pandey</cp:lastModifiedBy>
  <cp:revision>1</cp:revision>
  <dcterms:modified xsi:type="dcterms:W3CDTF">2023-08-12T11:11:00Z</dcterms:modified>
</cp:coreProperties>
</file>